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302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9" r:id="rId17"/>
    <p:sldId id="318" r:id="rId18"/>
  </p:sldIdLst>
  <p:sldSz cx="12192000" cy="6858000"/>
  <p:notesSz cx="7099300" cy="93853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Geneva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6AAF15CB-1FF6-B641-8886-5649E0216395}">
          <p14:sldIdLst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860000"/>
    <a:srgbClr val="00232F"/>
    <a:srgbClr val="00143D"/>
    <a:srgbClr val="0080DA"/>
    <a:srgbClr val="003949"/>
    <a:srgbClr val="00C2B7"/>
    <a:srgbClr val="004F62"/>
    <a:srgbClr val="006B7B"/>
    <a:srgbClr val="1A9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91484"/>
  </p:normalViewPr>
  <p:slideViewPr>
    <p:cSldViewPr snapToGrid="0" snapToObjects="1">
      <p:cViewPr varScale="1">
        <p:scale>
          <a:sx n="59" d="100"/>
          <a:sy n="59" d="100"/>
        </p:scale>
        <p:origin x="105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IHA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20C02F-3B59-B04D-BAF3-DBC5C4F9A17B}" type="datetime1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78A810-B2FB-1D4A-8EB8-FA9C88E0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8495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IHA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FDBA0D-A0F5-D846-A51D-A46CF69E8EC2}" type="datetime1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7700"/>
            <a:ext cx="5680075" cy="422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C1B4C4-C6B8-6F4B-9798-CF80441AD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6253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88144" y="5900776"/>
            <a:ext cx="8498368" cy="365125"/>
          </a:xfrm>
          <a:prstGeom prst="rect">
            <a:avLst/>
          </a:prstGeom>
        </p:spPr>
        <p:txBody>
          <a:bodyPr wrap="none" bIns="0" anchor="ctr" anchorCtr="0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4"/>
                </a:solidFill>
                <a:latin typeface="Trebuchet MS"/>
                <a:ea typeface="Geneva" charset="-128"/>
                <a:cs typeface="Trebuchet M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9pPr>
          </a:lstStyle>
          <a:p>
            <a:pPr>
              <a:defRPr/>
            </a:pPr>
            <a:r>
              <a:rPr lang="en-US" sz="9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37718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88144" y="5900776"/>
            <a:ext cx="8498368" cy="365125"/>
          </a:xfrm>
          <a:prstGeom prst="rect">
            <a:avLst/>
          </a:prstGeom>
        </p:spPr>
        <p:txBody>
          <a:bodyPr wrap="none" bIns="0" anchor="ctr" anchorCtr="0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4"/>
                </a:solidFill>
                <a:latin typeface="Trebuchet MS"/>
                <a:ea typeface="Geneva" charset="-128"/>
                <a:cs typeface="Trebuchet M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9pPr>
          </a:lstStyle>
          <a:p>
            <a:pPr>
              <a:defRPr/>
            </a:pPr>
            <a:r>
              <a:rPr lang="en-US" sz="9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91797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188144" y="5900776"/>
            <a:ext cx="8498368" cy="365125"/>
          </a:xfrm>
          <a:prstGeom prst="rect">
            <a:avLst/>
          </a:prstGeom>
        </p:spPr>
        <p:txBody>
          <a:bodyPr wrap="none" bIns="0" anchor="ctr" anchorCtr="0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i="0" kern="1200">
                <a:solidFill>
                  <a:schemeClr val="accent4"/>
                </a:solidFill>
                <a:latin typeface="Trebuchet MS"/>
                <a:ea typeface="Geneva" charset="-128"/>
                <a:cs typeface="Trebuchet M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-128"/>
                <a:cs typeface="Geneva" charset="-128"/>
              </a:defRPr>
            </a:lvl9pPr>
          </a:lstStyle>
          <a:p>
            <a:pPr>
              <a:defRPr/>
            </a:pPr>
            <a:r>
              <a:rPr lang="en-US" sz="900" dirty="0"/>
              <a:t>     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37270" y="470823"/>
            <a:ext cx="10182332" cy="553998"/>
          </a:xfrm>
          <a:prstGeom prst="rect">
            <a:avLst/>
          </a:prstGeom>
        </p:spPr>
        <p:txBody>
          <a:bodyPr wrap="square" lIns="91440" anchor="b" anchorCtr="0">
            <a:spAutoFit/>
          </a:bodyPr>
          <a:lstStyle>
            <a:lvl1pPr algn="l">
              <a:lnSpc>
                <a:spcPct val="100000"/>
              </a:lnSpc>
              <a:defRPr sz="30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"/>
              </a:defRPr>
            </a:lvl1pPr>
          </a:lstStyle>
          <a:p>
            <a:r>
              <a:rPr lang="en-US" dirty="0"/>
              <a:t>Click here to edit the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037555" y="1179871"/>
            <a:ext cx="10182332" cy="488171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accent5"/>
                </a:solidFill>
                <a:latin typeface="Arial Black" panose="020B0604020202020204" pitchFamily="34" charset="0"/>
              </a:defRPr>
            </a:lvl1pPr>
            <a:lvl2pPr marL="12700" indent="0">
              <a:buNone/>
              <a:tabLst/>
              <a:defRPr sz="2400">
                <a:latin typeface="+mn-lt"/>
              </a:defRPr>
            </a:lvl2pPr>
            <a:lvl3pPr marL="690563" indent="-225425">
              <a:buClr>
                <a:schemeClr val="accent1"/>
              </a:buClr>
              <a:tabLst/>
              <a:defRPr sz="2000">
                <a:latin typeface="+mn-lt"/>
              </a:defRPr>
            </a:lvl3pPr>
            <a:lvl4pPr marL="915988" indent="-225425">
              <a:buFont typeface="ArialMT" charset="0"/>
              <a:buChar char="–"/>
              <a:tabLst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6CBBA48-A08F-F346-B3AF-7D0C0E0FC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937" y="6436821"/>
            <a:ext cx="508563" cy="365125"/>
          </a:xfrm>
          <a:prstGeom prst="rect">
            <a:avLst/>
          </a:prstGeom>
        </p:spPr>
        <p:txBody>
          <a:bodyPr anchor="ctr"/>
          <a:lstStyle>
            <a:lvl1pPr algn="l">
              <a:defRPr sz="900" b="0" i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| </a:t>
            </a:r>
            <a:fld id="{8F4E9008-42CE-4843-9DE0-3E5AB63B0C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13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Georgia"/>
          <a:ea typeface="Geneva" charset="-128"/>
          <a:cs typeface="Georgi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EDD79-4BCF-D948-AE07-28FC8E38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933" y="1728245"/>
            <a:ext cx="2831616" cy="980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C6F77-C08C-0446-A9FA-147D0ADF14F4}"/>
              </a:ext>
            </a:extLst>
          </p:cNvPr>
          <p:cNvSpPr txBox="1"/>
          <p:nvPr/>
        </p:nvSpPr>
        <p:spPr>
          <a:xfrm>
            <a:off x="8877781" y="3402954"/>
            <a:ext cx="2912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4"/>
                </a:solidFill>
              </a:rPr>
              <a:t>March 2026</a:t>
            </a:r>
          </a:p>
        </p:txBody>
      </p:sp>
    </p:spTree>
    <p:extLst>
      <p:ext uri="{BB962C8B-B14F-4D97-AF65-F5344CB8AC3E}">
        <p14:creationId xmlns:p14="http://schemas.microsoft.com/office/powerpoint/2010/main" val="426034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3517-43B0-D24E-81AF-B6EC391FF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Slide for Hospital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B823-83A1-AF4A-9584-FAE8B567416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8FE6B-00E2-F94E-8332-760C8AD73B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2937" y="6436821"/>
            <a:ext cx="508563" cy="365125"/>
          </a:xfrm>
        </p:spPr>
        <p:txBody>
          <a:bodyPr/>
          <a:lstStyle/>
          <a:p>
            <a:pPr>
              <a:defRPr/>
            </a:pPr>
            <a:r>
              <a:rPr lang="en-US"/>
              <a:t>| </a:t>
            </a:r>
            <a:fld id="{8F4E9008-42CE-4843-9DE0-3E5AB63B0C3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0B68D-C072-0144-97AC-B7B40E418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277" y="2008708"/>
            <a:ext cx="2623272" cy="9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5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7D8D-E9FE-0142-B544-7733CDB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HA Brand Template 16 9 format">
  <a:themeElements>
    <a:clrScheme name="IHA Whats at Stake 2026">
      <a:dk1>
        <a:srgbClr val="2C2C2C"/>
      </a:dk1>
      <a:lt1>
        <a:srgbClr val="FFFFFF"/>
      </a:lt1>
      <a:dk2>
        <a:srgbClr val="006689"/>
      </a:dk2>
      <a:lt2>
        <a:srgbClr val="EEECE1"/>
      </a:lt2>
      <a:accent1>
        <a:srgbClr val="006689"/>
      </a:accent1>
      <a:accent2>
        <a:srgbClr val="008C95"/>
      </a:accent2>
      <a:accent3>
        <a:srgbClr val="81A32B"/>
      </a:accent3>
      <a:accent4>
        <a:srgbClr val="919191"/>
      </a:accent4>
      <a:accent5>
        <a:srgbClr val="E36A2C"/>
      </a:accent5>
      <a:accent6>
        <a:srgbClr val="FFFFFF"/>
      </a:accent6>
      <a:hlink>
        <a:srgbClr val="2C7CFF"/>
      </a:hlink>
      <a:folHlink>
        <a:srgbClr val="6C31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A Brand Template 16 9 format" id="{065A6F2D-7476-4FA1-908F-4BB3FAD693E6}" vid="{2F93B57A-3AFD-4434-B290-479415F693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IHA Brand Template 16 9 format</Template>
  <TotalTime>349</TotalTime>
  <Words>9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ArialMT</vt:lpstr>
      <vt:lpstr>Calibri</vt:lpstr>
      <vt:lpstr>Georgia</vt:lpstr>
      <vt:lpstr>IHA Brand Template 16 9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Slide for Hospital Use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Presentation Title.  In this Case, it has Two Lines.</dc:title>
  <dc:creator>culver</dc:creator>
  <cp:lastModifiedBy>Culver, Valerie</cp:lastModifiedBy>
  <cp:revision>16</cp:revision>
  <cp:lastPrinted>2011-12-13T00:51:38Z</cp:lastPrinted>
  <dcterms:created xsi:type="dcterms:W3CDTF">2018-07-10T20:03:30Z</dcterms:created>
  <dcterms:modified xsi:type="dcterms:W3CDTF">2026-03-04T20:14:21Z</dcterms:modified>
</cp:coreProperties>
</file>